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1798F-151C-49FB-849E-AF971E7E77D2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BEB95-C10D-49E4-BAFA-CF3F5657DB8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BEB95-C10D-49E4-BAFA-CF3F5657DB85}" type="slidenum">
              <a:rPr lang="nl-NL" smtClean="0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7730B-B731-4AAF-AE86-DEF6C39386A6}" type="datetimeFigureOut">
              <a:rPr lang="nl-NL" smtClean="0"/>
              <a:t>24-5-2015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40EF6-F919-4E70-828B-F34DF5FA089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Media_WordClou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988840"/>
            <a:ext cx="7765016" cy="461205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metal"/>
        </p:spPr>
      </p:pic>
      <p:sp>
        <p:nvSpPr>
          <p:cNvPr id="5" name="Rechthoek 4"/>
          <p:cNvSpPr/>
          <p:nvPr/>
        </p:nvSpPr>
        <p:spPr>
          <a:xfrm>
            <a:off x="2123728" y="620688"/>
            <a:ext cx="44000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Wat is MEDIA?</a:t>
            </a:r>
            <a:endParaRPr lang="nl-NL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Social-Med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276872"/>
            <a:ext cx="7675443" cy="4797152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0" y="0"/>
            <a:ext cx="853791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>
                <a:latin typeface="Century Gothic" pitchFamily="34" charset="0"/>
              </a:rPr>
              <a:t>Wat zijn Media?</a:t>
            </a:r>
          </a:p>
          <a:p>
            <a:r>
              <a:rPr lang="nl-NL" sz="2400" dirty="0" smtClean="0">
                <a:latin typeface="Century Gothic" pitchFamily="34" charset="0"/>
              </a:rPr>
              <a:t>Media is communicatie op veel verschillende manieren.</a:t>
            </a:r>
          </a:p>
          <a:p>
            <a:r>
              <a:rPr lang="nl-NL" sz="2400" dirty="0" smtClean="0">
                <a:latin typeface="Century Gothic" pitchFamily="34" charset="0"/>
              </a:rPr>
              <a:t>Je hebt veel soorten communicatie</a:t>
            </a:r>
          </a:p>
          <a:p>
            <a:r>
              <a:rPr lang="nl-NL" sz="2400" dirty="0" smtClean="0">
                <a:latin typeface="Century Gothic" pitchFamily="34" charset="0"/>
              </a:rPr>
              <a:t> middelen zo als; Mobile Telefoon, krant,</a:t>
            </a:r>
          </a:p>
          <a:p>
            <a:r>
              <a:rPr lang="nl-NL" sz="2400" dirty="0" smtClean="0">
                <a:latin typeface="Century Gothic" pitchFamily="34" charset="0"/>
              </a:rPr>
              <a:t>Radio, televisie en het internet. </a:t>
            </a:r>
            <a:endParaRPr lang="nl-NL" sz="2400" b="1" dirty="0" smtClean="0">
              <a:latin typeface="Century Gothic" pitchFamily="34" charset="0"/>
            </a:endParaRPr>
          </a:p>
          <a:p>
            <a:r>
              <a:rPr lang="nl-NL" sz="2400" b="1" dirty="0" smtClean="0">
                <a:latin typeface="Century Gothic" pitchFamily="34" charset="0"/>
              </a:rPr>
              <a:t>Dit allemaal noem je massamedia.</a:t>
            </a:r>
          </a:p>
          <a:p>
            <a:r>
              <a:rPr lang="nl-NL" sz="2400" b="1" i="1" dirty="0" err="1" smtClean="0">
                <a:latin typeface="Century Gothic" pitchFamily="34" charset="0"/>
              </a:rPr>
              <a:t>Social</a:t>
            </a:r>
            <a:r>
              <a:rPr lang="nl-NL" sz="2400" b="1" i="1" dirty="0" smtClean="0">
                <a:latin typeface="Century Gothic" pitchFamily="34" charset="0"/>
              </a:rPr>
              <a:t> media zijn: </a:t>
            </a:r>
            <a:r>
              <a:rPr lang="nl-NL" sz="2400" dirty="0" smtClean="0">
                <a:latin typeface="Century Gothic" pitchFamily="34" charset="0"/>
              </a:rPr>
              <a:t>media via internet, </a:t>
            </a:r>
            <a:r>
              <a:rPr lang="nl-NL" sz="2400" dirty="0" err="1" smtClean="0">
                <a:latin typeface="Century Gothic" pitchFamily="34" charset="0"/>
              </a:rPr>
              <a:t>Facebook</a:t>
            </a:r>
            <a:r>
              <a:rPr lang="nl-NL" sz="2400" dirty="0" smtClean="0">
                <a:latin typeface="Century Gothic" pitchFamily="34" charset="0"/>
              </a:rPr>
              <a:t>,</a:t>
            </a:r>
          </a:p>
          <a:p>
            <a:r>
              <a:rPr lang="nl-NL" sz="2400" dirty="0" smtClean="0">
                <a:latin typeface="Century Gothic" pitchFamily="34" charset="0"/>
              </a:rPr>
              <a:t> </a:t>
            </a:r>
            <a:r>
              <a:rPr lang="nl-NL" sz="2400" dirty="0" err="1" smtClean="0">
                <a:latin typeface="Century Gothic" pitchFamily="34" charset="0"/>
              </a:rPr>
              <a:t>Twitter</a:t>
            </a:r>
            <a:r>
              <a:rPr lang="nl-NL" sz="2400" dirty="0" smtClean="0">
                <a:latin typeface="Century Gothic" pitchFamily="34" charset="0"/>
              </a:rPr>
              <a:t>, </a:t>
            </a:r>
            <a:r>
              <a:rPr lang="nl-NL" sz="2400" dirty="0" err="1" smtClean="0">
                <a:latin typeface="Century Gothic" pitchFamily="34" charset="0"/>
              </a:rPr>
              <a:t>Vine</a:t>
            </a:r>
            <a:r>
              <a:rPr lang="nl-NL" sz="2400" dirty="0" smtClean="0">
                <a:latin typeface="Century Gothic" pitchFamily="34" charset="0"/>
              </a:rPr>
              <a:t>, </a:t>
            </a:r>
            <a:r>
              <a:rPr lang="nl-NL" sz="2400" dirty="0" err="1" smtClean="0">
                <a:latin typeface="Century Gothic" pitchFamily="34" charset="0"/>
              </a:rPr>
              <a:t>Youtube</a:t>
            </a:r>
            <a:r>
              <a:rPr lang="nl-NL" sz="2400" dirty="0">
                <a:latin typeface="Century Gothic" pitchFamily="34" charset="0"/>
              </a:rPr>
              <a:t> </a:t>
            </a:r>
            <a:r>
              <a:rPr lang="nl-NL" sz="2400" dirty="0" smtClean="0">
                <a:latin typeface="Century Gothic" pitchFamily="34" charset="0"/>
              </a:rPr>
              <a:t>en Instagram.</a:t>
            </a:r>
            <a:endParaRPr lang="nl-NL" sz="2400" b="1" i="1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0" y="3789040"/>
            <a:ext cx="8436925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>
                <a:latin typeface="Century Gothic" pitchFamily="34" charset="0"/>
              </a:rPr>
              <a:t>Voordelen van Sociaalmedia.</a:t>
            </a:r>
            <a:endParaRPr lang="nl-NL" dirty="0">
              <a:latin typeface="Century Gothic" pitchFamily="34" charset="0"/>
            </a:endParaRPr>
          </a:p>
          <a:p>
            <a:r>
              <a:rPr lang="nl-NL" dirty="0">
                <a:latin typeface="Century Gothic" pitchFamily="34" charset="0"/>
              </a:rPr>
              <a:t>Op </a:t>
            </a:r>
            <a:r>
              <a:rPr lang="nl-NL" dirty="0" err="1">
                <a:latin typeface="Century Gothic" pitchFamily="34" charset="0"/>
              </a:rPr>
              <a:t>Social</a:t>
            </a:r>
            <a:r>
              <a:rPr lang="nl-NL" dirty="0">
                <a:latin typeface="Century Gothic" pitchFamily="34" charset="0"/>
              </a:rPr>
              <a:t> Media staat altijd de meest actuele informatie. </a:t>
            </a:r>
            <a:endParaRPr lang="nl-NL" dirty="0" smtClean="0">
              <a:latin typeface="Century Gothic" pitchFamily="34" charset="0"/>
            </a:endParaRPr>
          </a:p>
          <a:p>
            <a:r>
              <a:rPr lang="nl-NL" dirty="0" smtClean="0">
                <a:latin typeface="Century Gothic" pitchFamily="34" charset="0"/>
              </a:rPr>
              <a:t>Door </a:t>
            </a:r>
            <a:r>
              <a:rPr lang="nl-NL" dirty="0">
                <a:latin typeface="Century Gothic" pitchFamily="34" charset="0"/>
              </a:rPr>
              <a:t>het grote aantal gebruikers is er altijd wel iemand op de hoogte </a:t>
            </a:r>
            <a:r>
              <a:rPr lang="nl-NL" dirty="0" smtClean="0">
                <a:latin typeface="Century Gothic" pitchFamily="34" charset="0"/>
              </a:rPr>
              <a:t>van</a:t>
            </a:r>
          </a:p>
          <a:p>
            <a:r>
              <a:rPr lang="nl-NL" dirty="0" smtClean="0">
                <a:latin typeface="Century Gothic" pitchFamily="34" charset="0"/>
              </a:rPr>
              <a:t>de </a:t>
            </a:r>
            <a:r>
              <a:rPr lang="nl-NL" dirty="0">
                <a:latin typeface="Century Gothic" pitchFamily="34" charset="0"/>
              </a:rPr>
              <a:t>laatste informatie. Dat geldt voor het neerstorten van een </a:t>
            </a:r>
            <a:r>
              <a:rPr lang="nl-NL" dirty="0" smtClean="0">
                <a:latin typeface="Century Gothic" pitchFamily="34" charset="0"/>
              </a:rPr>
              <a:t>vliegtuig</a:t>
            </a:r>
          </a:p>
          <a:p>
            <a:r>
              <a:rPr lang="nl-NL" dirty="0" smtClean="0">
                <a:latin typeface="Century Gothic" pitchFamily="34" charset="0"/>
              </a:rPr>
              <a:t>tot </a:t>
            </a:r>
            <a:r>
              <a:rPr lang="nl-NL" dirty="0">
                <a:latin typeface="Century Gothic" pitchFamily="34" charset="0"/>
              </a:rPr>
              <a:t>en met de nieuwste versie van de Apple </a:t>
            </a:r>
            <a:r>
              <a:rPr lang="nl-NL" dirty="0" err="1">
                <a:latin typeface="Century Gothic" pitchFamily="34" charset="0"/>
              </a:rPr>
              <a:t>iPhone</a:t>
            </a:r>
            <a:r>
              <a:rPr lang="nl-NL" dirty="0" smtClean="0">
                <a:latin typeface="Century Gothic" pitchFamily="34" charset="0"/>
              </a:rPr>
              <a:t>.</a:t>
            </a:r>
          </a:p>
          <a:p>
            <a:r>
              <a:rPr lang="nl-NL" dirty="0">
                <a:latin typeface="Century Gothic" pitchFamily="34" charset="0"/>
              </a:rPr>
              <a:t>De inhoud van </a:t>
            </a:r>
            <a:r>
              <a:rPr lang="nl-NL" dirty="0" err="1">
                <a:latin typeface="Century Gothic" pitchFamily="34" charset="0"/>
              </a:rPr>
              <a:t>Social</a:t>
            </a:r>
            <a:r>
              <a:rPr lang="nl-NL" dirty="0">
                <a:latin typeface="Century Gothic" pitchFamily="34" charset="0"/>
              </a:rPr>
              <a:t> Media websites is vaak gemakkelijk </a:t>
            </a:r>
            <a:endParaRPr lang="nl-NL" dirty="0" smtClean="0">
              <a:latin typeface="Century Gothic" pitchFamily="34" charset="0"/>
            </a:endParaRPr>
          </a:p>
          <a:p>
            <a:r>
              <a:rPr lang="nl-NL" dirty="0" smtClean="0">
                <a:latin typeface="Century Gothic" pitchFamily="34" charset="0"/>
              </a:rPr>
              <a:t>te </a:t>
            </a:r>
            <a:r>
              <a:rPr lang="nl-NL" dirty="0">
                <a:latin typeface="Century Gothic" pitchFamily="34" charset="0"/>
              </a:rPr>
              <a:t>verspreiden door </a:t>
            </a:r>
            <a:r>
              <a:rPr lang="nl-NL" dirty="0" smtClean="0">
                <a:latin typeface="Century Gothic" pitchFamily="34" charset="0"/>
              </a:rPr>
              <a:t>middel</a:t>
            </a:r>
          </a:p>
          <a:p>
            <a:r>
              <a:rPr lang="nl-NL" dirty="0" smtClean="0">
                <a:latin typeface="Century Gothic" pitchFamily="34" charset="0"/>
              </a:rPr>
              <a:t>van </a:t>
            </a:r>
            <a:r>
              <a:rPr lang="nl-NL" dirty="0">
                <a:latin typeface="Century Gothic" pitchFamily="34" charset="0"/>
              </a:rPr>
              <a:t>‘</a:t>
            </a:r>
            <a:r>
              <a:rPr lang="nl-NL" dirty="0" err="1">
                <a:latin typeface="Century Gothic" pitchFamily="34" charset="0"/>
              </a:rPr>
              <a:t>tweet</a:t>
            </a:r>
            <a:r>
              <a:rPr lang="nl-NL" dirty="0">
                <a:latin typeface="Century Gothic" pitchFamily="34" charset="0"/>
              </a:rPr>
              <a:t> button’ (</a:t>
            </a:r>
            <a:r>
              <a:rPr lang="nl-NL" dirty="0" err="1">
                <a:latin typeface="Century Gothic" pitchFamily="34" charset="0"/>
              </a:rPr>
              <a:t>Twitter</a:t>
            </a:r>
            <a:r>
              <a:rPr lang="nl-NL" dirty="0">
                <a:latin typeface="Century Gothic" pitchFamily="34" charset="0"/>
              </a:rPr>
              <a:t>), ‘Vind ik leuk knop’ (</a:t>
            </a:r>
            <a:r>
              <a:rPr lang="nl-NL" dirty="0" err="1">
                <a:latin typeface="Century Gothic" pitchFamily="34" charset="0"/>
              </a:rPr>
              <a:t>Facebook</a:t>
            </a:r>
            <a:r>
              <a:rPr lang="nl-NL" dirty="0" smtClean="0">
                <a:latin typeface="Century Gothic" pitchFamily="34" charset="0"/>
              </a:rPr>
              <a:t>),</a:t>
            </a:r>
          </a:p>
          <a:p>
            <a:r>
              <a:rPr lang="nl-NL" dirty="0" smtClean="0">
                <a:latin typeface="Century Gothic" pitchFamily="34" charset="0"/>
              </a:rPr>
              <a:t>‘</a:t>
            </a:r>
            <a:r>
              <a:rPr lang="nl-NL" dirty="0" err="1">
                <a:latin typeface="Century Gothic" pitchFamily="34" charset="0"/>
              </a:rPr>
              <a:t>Share</a:t>
            </a:r>
            <a:r>
              <a:rPr lang="nl-NL" dirty="0">
                <a:latin typeface="Century Gothic" pitchFamily="34" charset="0"/>
              </a:rPr>
              <a:t> button’ (</a:t>
            </a:r>
            <a:r>
              <a:rPr lang="nl-NL" dirty="0" err="1">
                <a:latin typeface="Century Gothic" pitchFamily="34" charset="0"/>
              </a:rPr>
              <a:t>Linkedin</a:t>
            </a:r>
            <a:r>
              <a:rPr lang="nl-NL" dirty="0" smtClean="0">
                <a:latin typeface="Century Gothic" pitchFamily="34" charset="0"/>
              </a:rPr>
              <a:t>).</a:t>
            </a:r>
          </a:p>
          <a:p>
            <a:r>
              <a:rPr lang="nl-NL" dirty="0" smtClean="0">
                <a:latin typeface="Century Gothic" pitchFamily="34" charset="0"/>
              </a:rPr>
              <a:t>Dat </a:t>
            </a:r>
            <a:r>
              <a:rPr lang="nl-NL" dirty="0">
                <a:latin typeface="Century Gothic" pitchFamily="34" charset="0"/>
              </a:rPr>
              <a:t>vergroot de mogelijkheden voor een ‘sneeuwbaleffect’ enorm.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pic>
        <p:nvPicPr>
          <p:cNvPr id="3" name="Afbeelding 2" descr="Social-Media-and-College-Admissions.jpg-1024x701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836712"/>
            <a:ext cx="4716016" cy="3228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907976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88640"/>
            <a:ext cx="8109912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Slachtoffer </a:t>
            </a:r>
            <a:r>
              <a:rPr kumimoji="0" lang="nl-NL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stalking</a:t>
            </a:r>
            <a:r>
              <a:rPr kumimoji="0" lang="nl-NL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en digitaal pesten;</a:t>
            </a:r>
            <a:endParaRPr kumimoji="0" lang="nl-N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Cyber </a:t>
            </a:r>
            <a:r>
              <a:rPr kumimoji="0" lang="nl-NL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bullying</a:t>
            </a: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, ofwel het online pesten, is vooral bij kinderen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een probleem. Het is aan de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ouders om goede voorlichting te geven. In het echte leven zeggen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we </a:t>
            </a: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Niet met vreemde mannen meegaan</a:t>
            </a: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. Dit zou je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naar de online wereld kunnen vertalen door </a:t>
            </a: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Niet met vreemde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jongens </a:t>
            </a:r>
            <a:r>
              <a:rPr kumimoji="0" lang="nl-NL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chatten</a:t>
            </a: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. Andere adviezen zijn: zet de camera pas aan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als je de ander helemaal gezien hebt en trek geen kleding stukken uit.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Wees er bewust van dat anderen alles kan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opnemen als de camera aanstaat.</a:t>
            </a:r>
            <a:endParaRPr kumimoji="0" lang="nl-N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Pesten kan niet altijd worden voorkomen, maar het signaleren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en ingrijpen als het misgaat, is de taak van de ouder.</a:t>
            </a:r>
            <a:endParaRPr kumimoji="0" lang="nl-N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Afbeelding 4" descr="media_xll_60411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05064"/>
            <a:ext cx="9144000" cy="28529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288</Words>
  <Application>Microsoft Office PowerPoint</Application>
  <PresentationFormat>Diavoorstelling (4:3)</PresentationFormat>
  <Paragraphs>32</Paragraphs>
  <Slides>4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Dia 1</vt:lpstr>
      <vt:lpstr>Dia 2</vt:lpstr>
      <vt:lpstr>Dia 3</vt:lpstr>
      <vt:lpstr>Dia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rabia avci</dc:creator>
  <cp:lastModifiedBy>rabia avci</cp:lastModifiedBy>
  <cp:revision>6</cp:revision>
  <dcterms:created xsi:type="dcterms:W3CDTF">2015-05-24T20:26:17Z</dcterms:created>
  <dcterms:modified xsi:type="dcterms:W3CDTF">2015-05-24T21:26:25Z</dcterms:modified>
</cp:coreProperties>
</file>